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262" r:id="rId4"/>
    <p:sldId id="259" r:id="rId5"/>
    <p:sldId id="276" r:id="rId6"/>
    <p:sldId id="263" r:id="rId7"/>
    <p:sldId id="260" r:id="rId8"/>
    <p:sldId id="264" r:id="rId9"/>
    <p:sldId id="261" r:id="rId10"/>
    <p:sldId id="270" r:id="rId11"/>
    <p:sldId id="265" r:id="rId12"/>
    <p:sldId id="271" r:id="rId13"/>
    <p:sldId id="266" r:id="rId14"/>
    <p:sldId id="273" r:id="rId15"/>
    <p:sldId id="267" r:id="rId16"/>
    <p:sldId id="272" r:id="rId17"/>
    <p:sldId id="268" r:id="rId18"/>
    <p:sldId id="274" r:id="rId19"/>
    <p:sldId id="275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58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g>
</file>

<file path=ppt/media/image13.jpg>
</file>

<file path=ppt/media/image14.jpg>
</file>

<file path=ppt/media/image15.jpeg>
</file>

<file path=ppt/media/image16.jpeg>
</file>

<file path=ppt/media/image17.jpeg>
</file>

<file path=ppt/media/image18.jpeg>
</file>

<file path=ppt/media/image19.jpg>
</file>

<file path=ppt/media/image2.jpeg>
</file>

<file path=ppt/media/image20.jpeg>
</file>

<file path=ppt/media/image21.jpeg>
</file>

<file path=ppt/media/image22.jpeg>
</file>

<file path=ppt/media/image23.jpeg>
</file>

<file path=ppt/media/image24.jpg>
</file>

<file path=ppt/media/image25.jpeg>
</file>

<file path=ppt/media/image3.jp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75B5A-F59E-4D96-9287-05751C79A0DA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80433D-F9D5-470E-9DD9-FAF516D96A6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6812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9AED61-1C95-B7BA-CD1A-69DA79D90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2ED05D6-AB81-88B9-E145-3FD2595FF3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69EFCF82-B945-50AE-0FEB-FB8A55D3D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BFC0D81-4EBA-0006-53DB-736C08E6AB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0433D-F9D5-470E-9DD9-FAF516D96A6C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2603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0433D-F9D5-470E-9DD9-FAF516D96A6C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5497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80433D-F9D5-470E-9DD9-FAF516D96A6C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0768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554BB6-8B64-1D23-BA8E-4534EF015E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6C2993C-22C2-C23C-8D07-217663C9BF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D3AEB23-54A0-0899-C7B0-FDC1D2084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B4E7E23-E11D-E04A-BDCD-6F5AD607C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D48843-0E87-07A3-499A-2B3135CA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6011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8E38C9-6FE3-C8C7-7C7F-BA372AE5B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708AF44-9775-454B-2912-17A295010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B6D83F0-8133-C750-F44B-109D430AB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AFF948-CECB-D872-7384-AA3223789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C9EC956-ADE2-DC1E-ED30-6F3934D6A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1912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26BEEA0-8169-572B-E91A-3A3AA2E68C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99455C0-DD18-202F-8E74-3C8E4C5CA0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240940-8B00-2949-1EED-F064FE5A1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2B80131-4E6D-02F7-8897-31129FB84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BC77EF-C43A-C575-B921-CBF8CBD4B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992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905BF8-255B-51F3-B449-53CFAC14E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B49AEB-90CD-883A-BEBC-39AC70A93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04EB25F-678B-A0CD-F229-777F0C3D2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367CF4-588D-1459-1DBD-B2C0D3F45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04A8CD2-9887-1A4D-39E2-7E681C3C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145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EEADDF-20E8-3D93-969F-390B5F95D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E109D0E-5F2B-9F41-2C56-3A4B4CBE1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C208557-E29C-F23F-788D-77F0B3C53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10413F3-2E06-0B4F-7E79-EAAB06C99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B52458B-17B2-BE60-790D-D53416B12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0579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641F9E-307B-0F3B-FF5B-C828D7637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DFA216-840F-CF3D-B1F9-355E7C656B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FC26FC4-273C-7946-9104-6B699265E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BB521F0-4715-8B03-3CD6-7958F78A4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7E703C9-4BB3-56E1-C21F-F4F68AA35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7F54F39-EF3F-5A88-58A9-96D35A43D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604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B56E14-1ACA-D6EB-63BE-EAED1AC0B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57C1F6D-D689-0F03-F34C-C8E00C4EF5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7F19409-29E5-B425-45FA-8D8128281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5409CD5-1B77-232E-3C14-EB7E30388F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8329BE0-8B90-3626-51E6-EF07CC0B07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9EC9A69-B649-1FDF-A004-74D947145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315225C-323B-9C17-7375-3B1D0698C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3408305-6AE4-D39D-A773-2A926992C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282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397A3A-E9FB-7A01-5BE1-500D6A25B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8D148C4-F176-A5AB-477D-0B44FE2A3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5C586D2-C4AE-23A6-E4EB-DC6B9B68F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27D434D-432C-66D6-1184-F117251EB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2279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176235C-974F-8ADF-5E11-67C9194EF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B16683D-302E-1EDA-61BA-749CB8C9D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B71BD2B-F1F2-CCE2-803F-C29DB58D5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5924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52AE72-FACF-18E0-5598-2B72C7A01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E38B25-61B6-FFCE-BFE1-43372CC32D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4417336-F33F-5D34-2C7D-B371F874A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B819B19-894A-7871-A256-702D97A6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80139E0-56EE-7B8D-BAB5-BB19ACD13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F803C91-C3D9-EA5D-6AC9-0FFF2DF23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6878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A4C8A7-80EC-A7F1-C23C-A777CDEFE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5230487-4B2F-C83F-077C-6E79022E89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241F7E0-C30D-373E-97BF-A2FF601B3C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3A9B89D-74B4-3EA2-A847-AEE4606FB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06AA6EA-73CC-899F-2E1A-F7FF422AA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909941C-6884-D43A-96E3-CA54D4FD0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105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8CFB60E-A471-9665-6326-9AA66956E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150E380-F44B-9ED3-1119-5057793720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07687B-2F43-52C5-6401-A6F10B41B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5E19FB-B6BF-4F42-A1E9-8583900A0B79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F1A179C-5BA3-F478-8AC5-B057095596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7D8D9E-72F1-294F-8F31-96B8D9305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292CE4-9152-4250-99CA-B0C1B8BC8B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9144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戶外, 大自然, 雲, 白晝 的圖片&#10;&#10;自動產生的描述">
            <a:extLst>
              <a:ext uri="{FF2B5EF4-FFF2-40B4-BE49-F238E27FC236}">
                <a16:creationId xmlns:a16="http://schemas.microsoft.com/office/drawing/2014/main" id="{1BC7EEA7-7458-A12C-F9B1-67DD5C29E0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317D1EC9-8A71-989F-0C25-B9871A0FC184}"/>
              </a:ext>
            </a:extLst>
          </p:cNvPr>
          <p:cNvSpPr txBox="1"/>
          <p:nvPr/>
        </p:nvSpPr>
        <p:spPr>
          <a:xfrm>
            <a:off x="1784407" y="310583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成長故事</a:t>
            </a:r>
          </a:p>
        </p:txBody>
      </p:sp>
    </p:spTree>
    <p:extLst>
      <p:ext uri="{BB962C8B-B14F-4D97-AF65-F5344CB8AC3E}">
        <p14:creationId xmlns:p14="http://schemas.microsoft.com/office/powerpoint/2010/main" val="714709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FFAED4-4BD8-B821-4515-B762C6382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4060E572-8644-5C94-AEC4-73EB93F01D9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圖片 2" descr="一張含有 牆, 紅色 的圖片&#10;&#10;自動產生的描述">
            <a:extLst>
              <a:ext uri="{FF2B5EF4-FFF2-40B4-BE49-F238E27FC236}">
                <a16:creationId xmlns:a16="http://schemas.microsoft.com/office/drawing/2014/main" id="{F270E601-F048-6B25-86A3-9A86C7C15B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932" y="982405"/>
            <a:ext cx="3775731" cy="5652931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F41C6704-15EB-8E78-EB28-A6A761778F1A}"/>
              </a:ext>
            </a:extLst>
          </p:cNvPr>
          <p:cNvSpPr txBox="1"/>
          <p:nvPr/>
        </p:nvSpPr>
        <p:spPr>
          <a:xfrm>
            <a:off x="661481" y="22266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3.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3683780465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C91F6EC-C56D-83F1-10DB-EA8A3387ED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75504"/>
            <a:ext cx="12192000" cy="8131968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B22F34D9-ACBA-468C-EFDF-04DA8FE8F968}"/>
              </a:ext>
            </a:extLst>
          </p:cNvPr>
          <p:cNvSpPr txBox="1"/>
          <p:nvPr/>
        </p:nvSpPr>
        <p:spPr>
          <a:xfrm>
            <a:off x="1784407" y="310583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473952050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48787-D2E1-4525-D15F-3442167A7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B198C415-061C-6964-EC78-96C66191D0C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圖片 3" descr="一張含有 Neon, 霓虹燈, 電子標記板, 黑暗 的圖片&#10;&#10;自動產生的描述">
            <a:extLst>
              <a:ext uri="{FF2B5EF4-FFF2-40B4-BE49-F238E27FC236}">
                <a16:creationId xmlns:a16="http://schemas.microsoft.com/office/drawing/2014/main" id="{744E6F02-3A96-2AF1-C587-662129966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33" y="1579944"/>
            <a:ext cx="5547167" cy="3698111"/>
          </a:xfrm>
          <a:prstGeom prst="rect">
            <a:avLst/>
          </a:prstGeom>
        </p:spPr>
      </p:pic>
      <p:pic>
        <p:nvPicPr>
          <p:cNvPr id="6" name="圖片 5" descr="一張含有 牆, 人員, 直向, 女孩 的圖片&#10;&#10;自動產生的描述">
            <a:extLst>
              <a:ext uri="{FF2B5EF4-FFF2-40B4-BE49-F238E27FC236}">
                <a16:creationId xmlns:a16="http://schemas.microsoft.com/office/drawing/2014/main" id="{132C9EE1-B444-7F6A-04C9-D1D404F152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33" y="1823646"/>
            <a:ext cx="5547167" cy="3226561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2AA790AE-FEC2-205B-21D7-22E87C13770E}"/>
              </a:ext>
            </a:extLst>
          </p:cNvPr>
          <p:cNvSpPr txBox="1"/>
          <p:nvPr/>
        </p:nvSpPr>
        <p:spPr>
          <a:xfrm>
            <a:off x="661481" y="22266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4.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6798695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花盆, 室內盆栽植物, 藥草, 綠色 的圖片&#10;&#10;自動產生的描述">
            <a:extLst>
              <a:ext uri="{FF2B5EF4-FFF2-40B4-BE49-F238E27FC236}">
                <a16:creationId xmlns:a16="http://schemas.microsoft.com/office/drawing/2014/main" id="{3DCCB3CD-5E88-B1D7-A4A4-5771B6FF3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00536"/>
            <a:ext cx="12192000" cy="9144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3E9B0A0-5BC4-F188-46FE-330AF41F47B8}"/>
              </a:ext>
            </a:extLst>
          </p:cNvPr>
          <p:cNvSpPr txBox="1"/>
          <p:nvPr/>
        </p:nvSpPr>
        <p:spPr>
          <a:xfrm>
            <a:off x="1784407" y="310583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274686468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DF9532-CFF1-04C4-8D98-972ACB864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FB63A34-D953-76BD-2B54-6EFC46BD31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圖片 6" descr="一張含有 人的臉孔, 人員, 服裝, 女人 的圖片&#10;&#10;自動產生的描述">
            <a:extLst>
              <a:ext uri="{FF2B5EF4-FFF2-40B4-BE49-F238E27FC236}">
                <a16:creationId xmlns:a16="http://schemas.microsoft.com/office/drawing/2014/main" id="{1FE90685-62A8-5C9F-E6E0-2290E72797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60" y="1406324"/>
            <a:ext cx="6068028" cy="4045352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93EAA25B-799F-E19B-3E75-8F9F7EDEEE60}"/>
              </a:ext>
            </a:extLst>
          </p:cNvPr>
          <p:cNvSpPr txBox="1"/>
          <p:nvPr/>
        </p:nvSpPr>
        <p:spPr>
          <a:xfrm>
            <a:off x="661481" y="22266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5.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354875387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圖片 8" descr="一張含有 戶外, 文字, 天空, 招牌 的圖片&#10;&#10;自動產生的描述">
            <a:extLst>
              <a:ext uri="{FF2B5EF4-FFF2-40B4-BE49-F238E27FC236}">
                <a16:creationId xmlns:a16="http://schemas.microsoft.com/office/drawing/2014/main" id="{75442B86-2373-7E9D-8D08-8F1D5AF31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51" b="2130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01BF66B8-43D9-86F5-4872-FB4685BAD712}"/>
              </a:ext>
            </a:extLst>
          </p:cNvPr>
          <p:cNvSpPr txBox="1"/>
          <p:nvPr/>
        </p:nvSpPr>
        <p:spPr>
          <a:xfrm>
            <a:off x="1784407" y="310583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latin typeface="YouYuan" panose="02010509060101010101" pitchFamily="49" charset="-122"/>
                <a:ea typeface="YouYuan" panose="02010509060101010101" pitchFamily="49" charset="-122"/>
              </a:rPr>
              <a:t>轉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彎</a:t>
            </a:r>
          </a:p>
        </p:txBody>
      </p:sp>
    </p:spTree>
    <p:extLst>
      <p:ext uri="{BB962C8B-B14F-4D97-AF65-F5344CB8AC3E}">
        <p14:creationId xmlns:p14="http://schemas.microsoft.com/office/powerpoint/2010/main" val="2214798357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9B6C09F-6457-7066-545D-891B21557F7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圖片 8" descr="一張含有 人員, 服裝, 牆, 室內 的圖片&#10;&#10;自動產生的描述">
            <a:extLst>
              <a:ext uri="{FF2B5EF4-FFF2-40B4-BE49-F238E27FC236}">
                <a16:creationId xmlns:a16="http://schemas.microsoft.com/office/drawing/2014/main" id="{04C80DCF-485B-728B-EC11-051530DA0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711" y="1836461"/>
            <a:ext cx="5129479" cy="3419070"/>
          </a:xfrm>
          <a:prstGeom prst="rect">
            <a:avLst/>
          </a:prstGeom>
        </p:spPr>
      </p:pic>
      <p:pic>
        <p:nvPicPr>
          <p:cNvPr id="16" name="圖片 15" descr="一張含有 人員, 天空, 服裝, 戶外 的圖片&#10;&#10;自動產生的描述">
            <a:extLst>
              <a:ext uri="{FF2B5EF4-FFF2-40B4-BE49-F238E27FC236}">
                <a16:creationId xmlns:a16="http://schemas.microsoft.com/office/drawing/2014/main" id="{D4D55F00-B834-751D-3872-E4C09CC5B1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307" y="1083127"/>
            <a:ext cx="3701472" cy="555220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87244D06-9997-86A6-E800-F5E635074C58}"/>
              </a:ext>
            </a:extLst>
          </p:cNvPr>
          <p:cNvSpPr txBox="1"/>
          <p:nvPr/>
        </p:nvSpPr>
        <p:spPr>
          <a:xfrm>
            <a:off x="661481" y="22266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6.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240358067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圖片 8" descr="一張含有 戶外, 天空, 文字, 可充氣的 的圖片&#10;&#10;自動產生的描述">
            <a:extLst>
              <a:ext uri="{FF2B5EF4-FFF2-40B4-BE49-F238E27FC236}">
                <a16:creationId xmlns:a16="http://schemas.microsoft.com/office/drawing/2014/main" id="{1D61EECD-C19C-F43B-518D-0FB5A7330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33B5A2B2-A6AF-3145-842B-010170F84CE7}"/>
              </a:ext>
            </a:extLst>
          </p:cNvPr>
          <p:cNvSpPr txBox="1"/>
          <p:nvPr/>
        </p:nvSpPr>
        <p:spPr>
          <a:xfrm>
            <a:off x="1784407" y="310583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3524858306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40FCC-5376-20AE-92C1-DB22219D5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4455234-ED5A-6A70-0B92-B7348A093F1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圖片 13" descr="一張含有 室內, 牆, 電腦, 筆記型電腦 的圖片&#10;&#10;自動產生的描述">
            <a:extLst>
              <a:ext uri="{FF2B5EF4-FFF2-40B4-BE49-F238E27FC236}">
                <a16:creationId xmlns:a16="http://schemas.microsoft.com/office/drawing/2014/main" id="{894D5930-7B14-6748-F5C2-000AC6D79E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20" y="1450061"/>
            <a:ext cx="5936816" cy="3957878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6F6574FD-6DA3-89D6-3407-9763E894E7DC}"/>
              </a:ext>
            </a:extLst>
          </p:cNvPr>
          <p:cNvSpPr txBox="1"/>
          <p:nvPr/>
        </p:nvSpPr>
        <p:spPr>
          <a:xfrm>
            <a:off x="661481" y="22266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7.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20677400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7422A6-1E9E-4444-F0C3-9C5AB20C5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戶外, 大自然, 雲, 白晝 的圖片&#10;&#10;自動產生的描述">
            <a:extLst>
              <a:ext uri="{FF2B5EF4-FFF2-40B4-BE49-F238E27FC236}">
                <a16:creationId xmlns:a16="http://schemas.microsoft.com/office/drawing/2014/main" id="{A4A5F0E0-6450-113D-ED89-D6A83A072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F1018E7C-3054-F7AF-ACE6-462EB748696C}"/>
              </a:ext>
            </a:extLst>
          </p:cNvPr>
          <p:cNvSpPr txBox="1"/>
          <p:nvPr/>
        </p:nvSpPr>
        <p:spPr>
          <a:xfrm>
            <a:off x="1784407" y="310583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謝謝大家</a:t>
            </a:r>
            <a:endParaRPr lang="zh-TW" altLang="en-US" sz="3600" dirty="0">
              <a:solidFill>
                <a:schemeClr val="bg1"/>
              </a:solidFill>
              <a:latin typeface="YouYuan" panose="02010509060101010101" pitchFamily="49" charset="-122"/>
              <a:ea typeface="YouYuan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8532112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C84608-2122-E26B-75DE-820B814666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456409CC-CB67-A911-A4C5-4F705A19A82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圖片 3" descr="一張含有 服裝, 足部穿著, 人員, 戶外 的圖片&#10;&#10;自動產生的描述">
            <a:extLst>
              <a:ext uri="{FF2B5EF4-FFF2-40B4-BE49-F238E27FC236}">
                <a16:creationId xmlns:a16="http://schemas.microsoft.com/office/drawing/2014/main" id="{5B555A14-D433-1582-6ABB-832830DCE5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42" y="992221"/>
            <a:ext cx="4820356" cy="2712254"/>
          </a:xfrm>
          <a:prstGeom prst="rect">
            <a:avLst/>
          </a:prstGeom>
        </p:spPr>
      </p:pic>
      <p:pic>
        <p:nvPicPr>
          <p:cNvPr id="8" name="圖片 7" descr="一張含有 辦公用品, 鋼筆, 筆跡, 辦公室儀器 的圖片&#10;&#10;自動產生的描述">
            <a:extLst>
              <a:ext uri="{FF2B5EF4-FFF2-40B4-BE49-F238E27FC236}">
                <a16:creationId xmlns:a16="http://schemas.microsoft.com/office/drawing/2014/main" id="{5161D278-836E-6FB0-97CF-701C86BC9C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742" y="3917412"/>
            <a:ext cx="4803333" cy="261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2892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346AA-09DD-6A92-C126-F25444E5AC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圖片 13">
            <a:extLst>
              <a:ext uri="{FF2B5EF4-FFF2-40B4-BE49-F238E27FC236}">
                <a16:creationId xmlns:a16="http://schemas.microsoft.com/office/drawing/2014/main" id="{7A13EE00-2718-2B07-00AB-28D51CBDD38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7DE67C5F-FE74-ECC6-33DC-225247E7C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95520" y="1063247"/>
            <a:ext cx="3948726" cy="2627318"/>
          </a:xfrm>
          <a:prstGeom prst="rect">
            <a:avLst/>
          </a:prstGeom>
        </p:spPr>
      </p:pic>
      <p:pic>
        <p:nvPicPr>
          <p:cNvPr id="3" name="圖片 2" descr="一張含有 人員, 服裝, 傢俱, 室內 的圖片&#10;&#10;自動產生的描述">
            <a:extLst>
              <a:ext uri="{FF2B5EF4-FFF2-40B4-BE49-F238E27FC236}">
                <a16:creationId xmlns:a16="http://schemas.microsoft.com/office/drawing/2014/main" id="{D3EFE474-C3DA-F576-AE40-3F45D6823C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757" y="3958503"/>
            <a:ext cx="3952489" cy="253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74254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EFAF97-55A6-400A-A86A-BA77F88F2B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圖書, 文字, 文具, 辦公用品 的圖片&#10;&#10;自動產生的描述">
            <a:extLst>
              <a:ext uri="{FF2B5EF4-FFF2-40B4-BE49-F238E27FC236}">
                <a16:creationId xmlns:a16="http://schemas.microsoft.com/office/drawing/2014/main" id="{661EBB23-EBE9-443D-3CFB-D433DD0752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4E49A549-942E-B725-753F-A121C2690CA5}"/>
              </a:ext>
            </a:extLst>
          </p:cNvPr>
          <p:cNvSpPr txBox="1"/>
          <p:nvPr/>
        </p:nvSpPr>
        <p:spPr>
          <a:xfrm>
            <a:off x="1784407" y="310583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94335779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1DB3D-4E6F-D484-7BF1-B4DE51E2CD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0AE35E04-DC29-255A-6449-7962CF947F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圖片 15" descr="一張含有 人員, 人的臉孔, 服裝, 長髮 的圖片&#10;&#10;自動產生的描述">
            <a:extLst>
              <a:ext uri="{FF2B5EF4-FFF2-40B4-BE49-F238E27FC236}">
                <a16:creationId xmlns:a16="http://schemas.microsoft.com/office/drawing/2014/main" id="{2AA0886A-104E-564F-77E4-211C203347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70" y="868995"/>
            <a:ext cx="4219801" cy="3051869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7D5071DD-30FA-70B6-0D90-493835DC21EF}"/>
              </a:ext>
            </a:extLst>
          </p:cNvPr>
          <p:cNvSpPr txBox="1"/>
          <p:nvPr/>
        </p:nvSpPr>
        <p:spPr>
          <a:xfrm>
            <a:off x="661481" y="22266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1.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目標</a:t>
            </a:r>
          </a:p>
        </p:txBody>
      </p:sp>
      <p:pic>
        <p:nvPicPr>
          <p:cNvPr id="8" name="圖片 7" descr="一張含有 辦公用品, 筆跡, 辦公室儀器, 文具 的圖片&#10;&#10;自動產生的描述">
            <a:extLst>
              <a:ext uri="{FF2B5EF4-FFF2-40B4-BE49-F238E27FC236}">
                <a16:creationId xmlns:a16="http://schemas.microsoft.com/office/drawing/2014/main" id="{25BC9A7B-D2C6-085D-893D-26AD64609C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69" y="4022955"/>
            <a:ext cx="4219801" cy="273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422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濾網, 金屬絲網圍欄, 鐵絲網柵欄, 建築 的圖片&#10;&#10;自動產生的描述">
            <a:extLst>
              <a:ext uri="{FF2B5EF4-FFF2-40B4-BE49-F238E27FC236}">
                <a16:creationId xmlns:a16="http://schemas.microsoft.com/office/drawing/2014/main" id="{3C5B35FE-AEB9-46F6-5492-7E005F28B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41841D45-2B80-BF28-A333-C3EE1A5AF30B}"/>
              </a:ext>
            </a:extLst>
          </p:cNvPr>
          <p:cNvSpPr txBox="1"/>
          <p:nvPr/>
        </p:nvSpPr>
        <p:spPr>
          <a:xfrm>
            <a:off x="1784407" y="310583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3309935213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BDE9F9-B925-1DAE-18F1-CD4A5C608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7563F961-7268-DDBE-0C63-CB7A9A49F81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圖片 9" descr="一張含有 Neon, 光線 的圖片&#10;&#10;自動產生的描述">
            <a:extLst>
              <a:ext uri="{FF2B5EF4-FFF2-40B4-BE49-F238E27FC236}">
                <a16:creationId xmlns:a16="http://schemas.microsoft.com/office/drawing/2014/main" id="{D238F9CF-E5F1-09BC-8118-576C8B2EE1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253" y="1001990"/>
            <a:ext cx="4154069" cy="553924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48806AC6-0924-2290-B64E-644CFC85319F}"/>
              </a:ext>
            </a:extLst>
          </p:cNvPr>
          <p:cNvSpPr txBox="1"/>
          <p:nvPr/>
        </p:nvSpPr>
        <p:spPr>
          <a:xfrm>
            <a:off x="661481" y="22266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2.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08728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A72A8B9-6136-EE34-178F-C14C8446C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A30D6E3-E6C1-3BD5-59F6-888FF0E1DC71}"/>
              </a:ext>
            </a:extLst>
          </p:cNvPr>
          <p:cNvSpPr txBox="1"/>
          <p:nvPr/>
        </p:nvSpPr>
        <p:spPr>
          <a:xfrm>
            <a:off x="1784407" y="310583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3293339267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B50FAD-1E2A-34DE-3BFE-56346A6E3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D28B188B-9F99-0359-EE86-2C818BDFD95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圖片 2" descr="一張含有 人員, 服裝, 閱讀, 學習 的圖片&#10;&#10;自動產生的描述">
            <a:extLst>
              <a:ext uri="{FF2B5EF4-FFF2-40B4-BE49-F238E27FC236}">
                <a16:creationId xmlns:a16="http://schemas.microsoft.com/office/drawing/2014/main" id="{ECE47792-648E-5504-6202-D32F0DB2F7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74"/>
          <a:stretch/>
        </p:blipFill>
        <p:spPr>
          <a:xfrm>
            <a:off x="575012" y="3852083"/>
            <a:ext cx="5037848" cy="2590326"/>
          </a:xfrm>
          <a:prstGeom prst="rect">
            <a:avLst/>
          </a:prstGeom>
        </p:spPr>
      </p:pic>
      <p:pic>
        <p:nvPicPr>
          <p:cNvPr id="5" name="圖片 4" descr="一張含有 人員, 行動電話, 指甲, 車 的圖片&#10;&#10;自動產生的描述">
            <a:extLst>
              <a:ext uri="{FF2B5EF4-FFF2-40B4-BE49-F238E27FC236}">
                <a16:creationId xmlns:a16="http://schemas.microsoft.com/office/drawing/2014/main" id="{D49AF14E-ADDF-41C3-E828-A2A91B3455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718"/>
          <a:stretch/>
        </p:blipFill>
        <p:spPr>
          <a:xfrm>
            <a:off x="575012" y="931586"/>
            <a:ext cx="5037848" cy="2799538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39D78C47-ADB6-C3FC-6AFF-F8B69667D063}"/>
              </a:ext>
            </a:extLst>
          </p:cNvPr>
          <p:cNvSpPr txBox="1"/>
          <p:nvPr/>
        </p:nvSpPr>
        <p:spPr>
          <a:xfrm>
            <a:off x="661481" y="222664"/>
            <a:ext cx="202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3.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6509245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38</Words>
  <Application>Microsoft Office PowerPoint</Application>
  <PresentationFormat>寬螢幕</PresentationFormat>
  <Paragraphs>20</Paragraphs>
  <Slides>19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4" baseType="lpstr">
      <vt:lpstr>YouYuan</vt:lpstr>
      <vt:lpstr>Aptos</vt:lpstr>
      <vt:lpstr>Aptos Display</vt:lpstr>
      <vt:lpstr>Arial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簡珮倫</dc:creator>
  <cp:lastModifiedBy>簡珮倫</cp:lastModifiedBy>
  <cp:revision>49</cp:revision>
  <dcterms:created xsi:type="dcterms:W3CDTF">2024-10-22T14:10:38Z</dcterms:created>
  <dcterms:modified xsi:type="dcterms:W3CDTF">2024-10-23T14:34:12Z</dcterms:modified>
</cp:coreProperties>
</file>

<file path=docProps/thumbnail.jpeg>
</file>